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38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118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17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565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6930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127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8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769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889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097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A35E8-85FE-4421-9F26-4F360C78EBD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686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A35E8-85FE-4421-9F26-4F360C78EBD3}" type="datetimeFigureOut">
              <a:rPr kumimoji="1" lang="ja-JP" altLang="en-US" smtClean="0"/>
              <a:t>2025/9/16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A1E45-B4D6-4682-A05D-711DB5C93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5886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F9DF7C0-7EF4-4843-B3AC-196D655480E4}"/>
              </a:ext>
            </a:extLst>
          </p:cNvPr>
          <p:cNvSpPr/>
          <p:nvPr/>
        </p:nvSpPr>
        <p:spPr>
          <a:xfrm>
            <a:off x="574766" y="182007"/>
            <a:ext cx="11042468" cy="272323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ja-JP" altLang="en-US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B99C34ED-7617-43F6-8F7B-4B54E13E0DF3}"/>
              </a:ext>
            </a:extLst>
          </p:cNvPr>
          <p:cNvSpPr>
            <a:spLocks noGrp="1"/>
          </p:cNvSpPr>
          <p:nvPr/>
        </p:nvSpPr>
        <p:spPr>
          <a:xfrm>
            <a:off x="1206138" y="346856"/>
            <a:ext cx="9779724" cy="168910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dirty="0"/>
              <a:t>第</a:t>
            </a:r>
            <a:r>
              <a:rPr lang="en-US" altLang="ja-JP" sz="3600" dirty="0"/>
              <a:t>22</a:t>
            </a:r>
            <a:r>
              <a:rPr lang="ja-JP" altLang="en-US" sz="3600" dirty="0"/>
              <a:t>回日本褥瘡学会関東甲信越地方会</a:t>
            </a:r>
            <a:br>
              <a:rPr lang="en-US" altLang="ja-JP" sz="3600" dirty="0"/>
            </a:br>
            <a:r>
              <a:rPr lang="ja-JP" altLang="en-US" sz="3600" dirty="0"/>
              <a:t>利益相反の開示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D458564-03CB-4054-9E32-E20D7BE362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0178" y="3738623"/>
            <a:ext cx="8356922" cy="2937370"/>
          </a:xfrm>
        </p:spPr>
        <p:txBody>
          <a:bodyPr>
            <a:noAutofit/>
          </a:bodyPr>
          <a:lstStyle/>
          <a:p>
            <a:pPr algn="l">
              <a:spcBef>
                <a:spcPct val="0"/>
              </a:spcBef>
            </a:pPr>
            <a:r>
              <a:rPr lang="ja-JP" altLang="en-US" sz="4000" dirty="0">
                <a:latin typeface="ヒラギノ角ゴ ProN W3" charset="-128"/>
                <a:ea typeface="ヒラギノ角ゴ ProN W3" charset="-128"/>
              </a:rPr>
              <a:t>私は今回の演題発表に関連し、</a:t>
            </a:r>
            <a:endParaRPr lang="en-US" altLang="ja-JP" sz="4000" dirty="0">
              <a:latin typeface="ヒラギノ角ゴ ProN W3" charset="-128"/>
              <a:ea typeface="ヒラギノ角ゴ ProN W3" charset="-128"/>
            </a:endParaRPr>
          </a:p>
          <a:p>
            <a:pPr>
              <a:spcBef>
                <a:spcPct val="0"/>
              </a:spcBef>
            </a:pPr>
            <a:r>
              <a:rPr lang="ja-JP" altLang="en-US" sz="4000" dirty="0">
                <a:latin typeface="ヒラギノ角ゴ ProN W3" charset="-128"/>
                <a:ea typeface="ヒラギノ角ゴ ProN W3" charset="-128"/>
              </a:rPr>
              <a:t>開示すべき利益相反はありません。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9ED20C-3B01-4B01-9478-A6C8FEEA038D}"/>
              </a:ext>
            </a:extLst>
          </p:cNvPr>
          <p:cNvSpPr txBox="1"/>
          <p:nvPr/>
        </p:nvSpPr>
        <p:spPr>
          <a:xfrm>
            <a:off x="3456973" y="2232738"/>
            <a:ext cx="5243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筆頭発表者名：●●　●●</a:t>
            </a:r>
          </a:p>
        </p:txBody>
      </p:sp>
    </p:spTree>
    <p:extLst>
      <p:ext uri="{BB962C8B-B14F-4D97-AF65-F5344CB8AC3E}">
        <p14:creationId xmlns:p14="http://schemas.microsoft.com/office/powerpoint/2010/main" val="2919211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テーマ">
  <a:themeElements>
    <a:clrScheme name="Office 2013 - 2022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24</TotalTime>
  <Words>39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ヒラギノ角ゴ ProN W3</vt:lpstr>
      <vt:lpstr>Arial</vt:lpstr>
      <vt:lpstr>Calibri</vt:lpstr>
      <vt:lpstr>Calibri Light</vt:lpstr>
      <vt:lpstr>Office 2013 - 2022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第１回群馬県薬学大会 利益相反の開示</dc:title>
  <dc:creator>幸代 水谷</dc:creator>
  <cp:lastModifiedBy>水谷幸代</cp:lastModifiedBy>
  <cp:revision>14</cp:revision>
  <dcterms:created xsi:type="dcterms:W3CDTF">2018-04-10T08:33:25Z</dcterms:created>
  <dcterms:modified xsi:type="dcterms:W3CDTF">2025-09-16T07:59:52Z</dcterms:modified>
</cp:coreProperties>
</file>