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3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81B5F7-F21F-4072-62AF-FD1A9143E4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F1D4C20-07BB-69F0-8E11-169D97A76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D5DD5E-4A5F-8FFB-759A-ED8FD1599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B71413-0E30-0831-5927-7575648C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38FD80-517E-43CB-B423-09F89107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20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BF57C5-8D1E-5CCC-CF34-913548C5B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CC1722-1F1B-3CAB-4039-90BC62FE1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650847-00A8-83FE-083E-CF6DFB779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029EC1-C727-A822-33E9-05E54EAB7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E40946-542D-F136-AFDF-B989A3CE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550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D8B24A-327F-2B33-280D-0B0FCB502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B540AC4-06B4-5664-6918-0CBF759A2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1506CC-F714-F77E-9B88-9FFF760B4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685FDC-9A42-1F45-1BF6-F152EEEBA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716DD5-5256-8C6E-FEFA-A639B9C0D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177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B64862-2F63-CEA8-0586-072C66C9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641196-AB63-9DA0-98E3-5E582B27EC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8E42DE-B84D-FBDD-7451-E9C7200D6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ACBAB4-8238-F249-2B0C-FC9680ECC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27589E-A907-464D-8103-AD458491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5A75AE-2E3B-F273-1F22-24EEEA6A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72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7CFA50-BCA6-E43E-7AEA-F4B683C6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09B9FA-12E4-1BD4-027C-05C479352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F34BBC9-B0E6-F453-ED03-6A641F45D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127BC48-5CE0-49A9-786F-B7B2DA78A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4FA286-4243-A8E4-65F7-787597833A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6ED2EFD-ABFE-2E25-6FD8-21654F47F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0A79664-4C1E-21B5-3599-BC66CF153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C108CF8-E69E-044E-DE0A-AA409773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378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90CC92-12D8-A6C8-7773-552FD0CA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813EEFC-8147-7966-6661-1EEF0207C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4305F8E-A3B5-6296-15E8-B8C78490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66A060-221A-50D9-2B95-2FD7559DE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632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B0ED1D6-C94A-5C4F-F9AC-877A19C35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96F09CA-A9C7-5DF3-FD15-C728355CD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9FDBFA-2E7D-70E3-DA78-31E55F8BB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66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F6226B-1F28-7A13-AB77-365E74798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72BFF1-86CB-B4D0-6C76-21EA00E77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ECFE304-4D61-2E21-547A-FEAA05740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03FAF6-1919-78FA-0DAB-91BF648DB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EC83F45-629A-2EB0-DDD1-BEC15657F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C7A442-8FBE-2CC1-C1A2-DB43106C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826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9DEAA0-C38F-8891-CCEB-E03700B6B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9C90DEC-B03F-A8C3-1708-A6F1F3529E3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47F67CC-7455-2D48-2CB9-7F1C122BC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5C28CF9-E01B-AE06-21CD-12D510CED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936340-7DE9-4008-4F50-0196C6228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887288-AF74-3E0C-F0B5-4A46D202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560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656636-AA53-00F7-D693-ED2BBA93E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4263D0D-55D8-34E7-DDAC-7C5AFD480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0FB831-86F7-88F5-0C9C-8A075340E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AB2C41-CE41-0C3E-2609-C12155ABC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29279C-30AB-FBBA-4044-98907F4F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172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B137288-ABB9-18FC-E210-1CDE0D865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C801814-CE33-208A-8C77-96938A9F9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BB30DC-F8B0-CEDD-BC52-8A334DA55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843EE2-9F7D-2C6E-54F1-0FE1EE109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DE1321-5D94-97FA-2EBF-90CF2E57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3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B22C437-544F-67AA-36B5-177D1817E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8F85EE-421F-E7F4-5114-34ED58931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91118D-165E-BCEA-EFB6-6FC0CC77BF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4F3C9B-D39E-4978-A4A8-38970DE79B86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E41939-4351-8E07-0201-27CBC23DB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BBEA3D-4782-C2BD-A9C7-D528DDE50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827022-E79A-4F09-94AF-FC9CB1F54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77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4EBEA5E-D4A3-6967-45C9-4DB7C6E13589}"/>
              </a:ext>
            </a:extLst>
          </p:cNvPr>
          <p:cNvSpPr/>
          <p:nvPr/>
        </p:nvSpPr>
        <p:spPr>
          <a:xfrm>
            <a:off x="0" y="0"/>
            <a:ext cx="9906000" cy="16235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86C23B-376E-89AC-7C6E-091E8ADACD8D}"/>
              </a:ext>
            </a:extLst>
          </p:cNvPr>
          <p:cNvSpPr txBox="1"/>
          <p:nvPr/>
        </p:nvSpPr>
        <p:spPr>
          <a:xfrm>
            <a:off x="147735" y="211598"/>
            <a:ext cx="9610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日本総合健診医学会第</a:t>
            </a:r>
            <a:r>
              <a:rPr lang="en-US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55</a:t>
            </a:r>
            <a:r>
              <a:rPr lang="ja-JP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回大会</a:t>
            </a:r>
            <a:endParaRPr lang="en-US" altLang="ja-JP" sz="3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【関連学会ポスター・チラシ】荷物貼付用紙</a:t>
            </a:r>
            <a:endParaRPr kumimoji="1" lang="ja-JP" altLang="en-US" sz="3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8F396AE0-BF2B-A15D-6C1D-A5C5586D8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591834"/>
              </p:ext>
            </p:extLst>
          </p:nvPr>
        </p:nvGraphicFramePr>
        <p:xfrm>
          <a:off x="315118" y="1835125"/>
          <a:ext cx="9235283" cy="4552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2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0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5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705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54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貴団体名・貴社名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kumimoji="1" lang="ja-JP" altLang="en-US" sz="14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854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ご担当者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ご所属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6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854">
                <a:tc vMerge="1">
                  <a:txBody>
                    <a:bodyPr/>
                    <a:lstStyle/>
                    <a:p>
                      <a:pPr algn="dist"/>
                      <a:endParaRPr kumimoji="1" lang="ja-JP" altLang="en-US" sz="1600" dirty="0"/>
                    </a:p>
                  </a:txBody>
                  <a:tcPr marL="91435" marR="91435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氏名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6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196">
                <a:tc vMerge="1">
                  <a:txBody>
                    <a:bodyPr/>
                    <a:lstStyle/>
                    <a:p>
                      <a:pPr algn="dist"/>
                      <a:endParaRPr kumimoji="1" lang="ja-JP" altLang="en-US" sz="1600" dirty="0"/>
                    </a:p>
                  </a:txBody>
                  <a:tcPr marL="91435" marR="91435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ご連絡先（</a:t>
                      </a:r>
                      <a:r>
                        <a:rPr kumimoji="1" lang="en-US" altLang="ja-JP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TEL</a:t>
                      </a:r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8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0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送付物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ポスター：　　　部　　　チラシ：　　　部</a:t>
                      </a:r>
                      <a:endParaRPr kumimoji="1" lang="en-US" altLang="ja-JP" sz="14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4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その他：</a:t>
                      </a:r>
                      <a:endParaRPr kumimoji="1" lang="en-US" altLang="ja-JP" sz="14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＊掲示物は，学会終了後に破棄いたしますので予めご了承ください。</a:t>
                      </a:r>
                      <a:endParaRPr kumimoji="1" lang="ja-JP" altLang="en-US" sz="10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0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備考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　</a:t>
                      </a:r>
                      <a:endParaRPr kumimoji="1" lang="en-US" altLang="ja-JP" sz="14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個数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</a:t>
                      </a:r>
                      <a:endParaRPr kumimoji="1" lang="en-US" altLang="ja-JP" sz="14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　／　　　　　個口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7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送付先</a:t>
                      </a:r>
                      <a:endParaRPr kumimoji="1" lang="en-US" altLang="ja-JP" sz="13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kumimoji="1" lang="ja-JP" altLang="ja-JP" sz="1200" b="0" i="0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〒389-0193 長野県北佐久郡軽井沢町大字軽井沢1016-87</a:t>
                      </a:r>
                      <a:endParaRPr kumimoji="1" lang="en-US" altLang="ja-JP" sz="1200" b="0" i="0" kern="12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r>
                        <a:rPr kumimoji="1" lang="ja-JP" altLang="ja-JP" sz="1200" b="1" i="0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軽井沢プリンスホテル　ウエスト</a:t>
                      </a:r>
                      <a:endParaRPr kumimoji="1" lang="en-US" altLang="ja-JP" sz="1200" b="1" i="0" kern="12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r>
                        <a:rPr lang="zh-CN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日本総合健診医学会第</a:t>
                      </a:r>
                      <a:r>
                        <a:rPr lang="en-US" altLang="zh-CN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55</a:t>
                      </a:r>
                      <a:r>
                        <a:rPr lang="zh-CN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回大会 運営本部</a:t>
                      </a:r>
                      <a:br>
                        <a:rPr lang="ja-JP" altLang="ja-JP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</a:br>
                      <a:r>
                        <a:rPr kumimoji="1" lang="ja-JP" altLang="ja-JP" sz="1200" b="0" i="0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TEL：0267-42-1111</a:t>
                      </a:r>
                      <a:endParaRPr kumimoji="1" lang="en-US" altLang="zh-CN" sz="1200" b="1" kern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必着日</a:t>
                      </a:r>
                    </a:p>
                  </a:txBody>
                  <a:tcPr marL="91435" marR="91435" marT="45707" marB="457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2027</a:t>
                      </a:r>
                      <a:r>
                        <a:rPr kumimoji="1" lang="ja-JP" altLang="en-US" sz="1800" b="1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kumimoji="1" lang="en-US" altLang="ja-JP" sz="1800" b="1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800" b="1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r>
                        <a:rPr kumimoji="1" lang="en-US" altLang="ja-JP" sz="1800" b="1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28</a:t>
                      </a:r>
                      <a:r>
                        <a:rPr kumimoji="1" lang="ja-JP" altLang="en-US" sz="1800" b="1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日（木）午前中必着</a:t>
                      </a:r>
                    </a:p>
                  </a:txBody>
                  <a:tcPr marL="91435" marR="91435" marT="45707" marB="457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807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dirty="0">
                          <a:solidFill>
                            <a:schemeClr val="tx2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1200" dirty="0">
                          <a:solidFill>
                            <a:schemeClr val="tx2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必要事項を全てご記入の上、必ず荷物側面の見えやすい場所に</a:t>
                      </a:r>
                      <a:r>
                        <a:rPr lang="ja-JP" altLang="en-US" sz="1200" b="1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全ての荷物に貼付</a:t>
                      </a:r>
                      <a:r>
                        <a:rPr lang="ja-JP" altLang="en-US" sz="1200" dirty="0">
                          <a:solidFill>
                            <a:schemeClr val="tx2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メイリオ" panose="020B0604030504040204" pitchFamily="50" charset="-128"/>
                        </a:rPr>
                        <a:t>してください。</a:t>
                      </a:r>
                      <a:endParaRPr kumimoji="1" lang="ja-JP" altLang="en-US" sz="12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91435" marR="91435" marT="45707" marB="457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04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123</Words>
  <Application>Microsoft Office PowerPoint</Application>
  <PresentationFormat>A4 210 x 297 mm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ConventionOffice klar</dc:creator>
  <cp:lastModifiedBy>ConventionOffice klar</cp:lastModifiedBy>
  <cp:revision>1</cp:revision>
  <dcterms:created xsi:type="dcterms:W3CDTF">2026-11-05T21:01:18Z</dcterms:created>
  <dcterms:modified xsi:type="dcterms:W3CDTF">2026-11-05T21:08:44Z</dcterms:modified>
</cp:coreProperties>
</file>