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handoutMasterIdLst>
    <p:handoutMasterId r:id="rId5"/>
  </p:handoutMasterIdLst>
  <p:sldIdLst>
    <p:sldId id="263" r:id="rId2"/>
    <p:sldId id="261" r:id="rId3"/>
  </p:sldIdLst>
  <p:sldSz cx="12192000" cy="6858000"/>
  <p:notesSz cx="6735763" cy="9866313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Times New Roman" panose="02020603050405020304" pitchFamily="18" charset="0"/>
        <a:ea typeface="ＭＳ Ｐゴシック" panose="020B0600070205080204" pitchFamily="50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Times New Roman" panose="02020603050405020304" pitchFamily="18" charset="0"/>
        <a:ea typeface="ＭＳ Ｐゴシック" panose="020B0600070205080204" pitchFamily="50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Times New Roman" panose="02020603050405020304" pitchFamily="18" charset="0"/>
        <a:ea typeface="ＭＳ Ｐゴシック" panose="020B0600070205080204" pitchFamily="50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Times New Roman" panose="02020603050405020304" pitchFamily="18" charset="0"/>
        <a:ea typeface="ＭＳ Ｐゴシック" panose="020B0600070205080204" pitchFamily="50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Times New Roman" panose="02020603050405020304" pitchFamily="18" charset="0"/>
        <a:ea typeface="ＭＳ Ｐゴシック" panose="020B0600070205080204" pitchFamily="50" charset="-128"/>
        <a:cs typeface="+mn-cs"/>
      </a:defRPr>
    </a:lvl5pPr>
    <a:lvl6pPr marL="2286000" algn="l" defTabSz="914400" rtl="0" eaLnBrk="1" latinLnBrk="0" hangingPunct="1">
      <a:defRPr kumimoji="1" sz="2400" kern="1200">
        <a:solidFill>
          <a:schemeClr val="tx1"/>
        </a:solidFill>
        <a:latin typeface="Times New Roman" panose="02020603050405020304" pitchFamily="18" charset="0"/>
        <a:ea typeface="ＭＳ Ｐゴシック" panose="020B0600070205080204" pitchFamily="50" charset="-128"/>
        <a:cs typeface="+mn-cs"/>
      </a:defRPr>
    </a:lvl6pPr>
    <a:lvl7pPr marL="2743200" algn="l" defTabSz="914400" rtl="0" eaLnBrk="1" latinLnBrk="0" hangingPunct="1">
      <a:defRPr kumimoji="1" sz="2400" kern="1200">
        <a:solidFill>
          <a:schemeClr val="tx1"/>
        </a:solidFill>
        <a:latin typeface="Times New Roman" panose="02020603050405020304" pitchFamily="18" charset="0"/>
        <a:ea typeface="ＭＳ Ｐゴシック" panose="020B0600070205080204" pitchFamily="50" charset="-128"/>
        <a:cs typeface="+mn-cs"/>
      </a:defRPr>
    </a:lvl7pPr>
    <a:lvl8pPr marL="3200400" algn="l" defTabSz="914400" rtl="0" eaLnBrk="1" latinLnBrk="0" hangingPunct="1">
      <a:defRPr kumimoji="1" sz="2400" kern="1200">
        <a:solidFill>
          <a:schemeClr val="tx1"/>
        </a:solidFill>
        <a:latin typeface="Times New Roman" panose="02020603050405020304" pitchFamily="18" charset="0"/>
        <a:ea typeface="ＭＳ Ｐゴシック" panose="020B0600070205080204" pitchFamily="50" charset="-128"/>
        <a:cs typeface="+mn-cs"/>
      </a:defRPr>
    </a:lvl8pPr>
    <a:lvl9pPr marL="3657600" algn="l" defTabSz="914400" rtl="0" eaLnBrk="1" latinLnBrk="0" hangingPunct="1">
      <a:defRPr kumimoji="1" sz="2400" kern="1200">
        <a:solidFill>
          <a:schemeClr val="tx1"/>
        </a:solidFill>
        <a:latin typeface="Times New Roman" panose="02020603050405020304" pitchFamily="18" charset="0"/>
        <a:ea typeface="ＭＳ Ｐゴシック" panose="020B0600070205080204" pitchFamily="50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8AAEE"/>
    <a:srgbClr val="4F7BF7"/>
    <a:srgbClr val="FFFF1F"/>
    <a:srgbClr val="00FFFF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7" autoAdjust="0"/>
    <p:restoredTop sz="94575" autoAdjust="0"/>
  </p:normalViewPr>
  <p:slideViewPr>
    <p:cSldViewPr snapToGrid="0">
      <p:cViewPr varScale="1">
        <p:scale>
          <a:sx n="77" d="100"/>
          <a:sy n="77" d="100"/>
        </p:scale>
        <p:origin x="114" y="576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handoutMaster" Target="handoutMasters/handoutMaster1.xml"/><Relationship Id="rId4" Type="http://schemas.openxmlformats.org/officeDocument/2006/relationships/notesMaster" Target="notesMasters/notes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>
            <a:extLst>
              <a:ext uri="{FF2B5EF4-FFF2-40B4-BE49-F238E27FC236}">
                <a16:creationId xmlns:a16="http://schemas.microsoft.com/office/drawing/2014/main" id="{A66F2DD9-1456-51BB-03C7-E534049C05F4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19413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763" tIns="45382" rIns="90763" bIns="45382" numCol="1" anchor="t" anchorCtr="0" compatLnSpc="1">
            <a:prstTxWarp prst="textNoShape">
              <a:avLst/>
            </a:prstTxWarp>
          </a:bodyPr>
          <a:lstStyle>
            <a:lvl1pPr eaLnBrk="1" hangingPunct="1">
              <a:defRPr kumimoji="0" sz="1200">
                <a:ea typeface="+mn-ea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7171" name="Rectangle 3">
            <a:extLst>
              <a:ext uri="{FF2B5EF4-FFF2-40B4-BE49-F238E27FC236}">
                <a16:creationId xmlns:a16="http://schemas.microsoft.com/office/drawing/2014/main" id="{0FFD5981-F1E3-2F69-5A08-0B644FC21B36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16350" y="0"/>
            <a:ext cx="2919413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763" tIns="45382" rIns="90763" bIns="45382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kumimoji="0" sz="1200">
                <a:ea typeface="+mn-ea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7172" name="Rectangle 4">
            <a:extLst>
              <a:ext uri="{FF2B5EF4-FFF2-40B4-BE49-F238E27FC236}">
                <a16:creationId xmlns:a16="http://schemas.microsoft.com/office/drawing/2014/main" id="{734E18AA-BB70-8202-0DEF-A4D7B96567E4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372600"/>
            <a:ext cx="2919413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763" tIns="45382" rIns="90763" bIns="45382" numCol="1" anchor="b" anchorCtr="0" compatLnSpc="1">
            <a:prstTxWarp prst="textNoShape">
              <a:avLst/>
            </a:prstTxWarp>
          </a:bodyPr>
          <a:lstStyle>
            <a:lvl1pPr eaLnBrk="1" hangingPunct="1">
              <a:defRPr kumimoji="0" sz="1200">
                <a:ea typeface="+mn-ea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7173" name="Rectangle 5">
            <a:extLst>
              <a:ext uri="{FF2B5EF4-FFF2-40B4-BE49-F238E27FC236}">
                <a16:creationId xmlns:a16="http://schemas.microsoft.com/office/drawing/2014/main" id="{49AE6533-7CD8-A23C-A557-9A481FE7DF3C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16350" y="9372600"/>
            <a:ext cx="2919413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763" tIns="45382" rIns="90763" bIns="45382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kumimoji="0" sz="1200"/>
            </a:lvl1pPr>
          </a:lstStyle>
          <a:p>
            <a:pPr>
              <a:defRPr/>
            </a:pPr>
            <a:fld id="{76E56262-0E86-47E1-94D8-4F8FC1AEDC1A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>
            <a:extLst>
              <a:ext uri="{FF2B5EF4-FFF2-40B4-BE49-F238E27FC236}">
                <a16:creationId xmlns:a16="http://schemas.microsoft.com/office/drawing/2014/main" id="{A6D40EAA-FB54-B0D7-934F-ACFB6D6FF3DC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19413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763" tIns="45382" rIns="90763" bIns="45382" numCol="1" anchor="t" anchorCtr="0" compatLnSpc="1">
            <a:prstTxWarp prst="textNoShape">
              <a:avLst/>
            </a:prstTxWarp>
          </a:bodyPr>
          <a:lstStyle>
            <a:lvl1pPr eaLnBrk="1" hangingPunct="1">
              <a:defRPr kumimoji="0" sz="1200">
                <a:ea typeface="+mn-ea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147" name="Rectangle 3">
            <a:extLst>
              <a:ext uri="{FF2B5EF4-FFF2-40B4-BE49-F238E27FC236}">
                <a16:creationId xmlns:a16="http://schemas.microsoft.com/office/drawing/2014/main" id="{E73F0F39-F980-5014-27E5-C67DAB58B742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16350" y="0"/>
            <a:ext cx="2919413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763" tIns="45382" rIns="90763" bIns="45382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kumimoji="0" sz="1200">
                <a:ea typeface="+mn-ea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2052" name="Rectangle 4">
            <a:extLst>
              <a:ext uri="{FF2B5EF4-FFF2-40B4-BE49-F238E27FC236}">
                <a16:creationId xmlns:a16="http://schemas.microsoft.com/office/drawing/2014/main" id="{55A7D163-5CC9-6D83-44DA-91BEF43A97AD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79375" y="739775"/>
            <a:ext cx="6577013" cy="370046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9" name="Rectangle 5">
            <a:extLst>
              <a:ext uri="{FF2B5EF4-FFF2-40B4-BE49-F238E27FC236}">
                <a16:creationId xmlns:a16="http://schemas.microsoft.com/office/drawing/2014/main" id="{1E5E6E74-8BB8-4290-2AA4-28AC39687A6D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898525" y="4686300"/>
            <a:ext cx="4938713" cy="4440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763" tIns="45382" rIns="90763" bIns="4538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ja-JP" noProof="0"/>
              <a:t>Click to edit Master text styles</a:t>
            </a:r>
          </a:p>
          <a:p>
            <a:pPr lvl="1"/>
            <a:r>
              <a:rPr lang="en-US" altLang="ja-JP" noProof="0"/>
              <a:t>Second level</a:t>
            </a:r>
          </a:p>
          <a:p>
            <a:pPr lvl="2"/>
            <a:r>
              <a:rPr lang="en-US" altLang="ja-JP" noProof="0"/>
              <a:t>Third level</a:t>
            </a:r>
          </a:p>
          <a:p>
            <a:pPr lvl="3"/>
            <a:r>
              <a:rPr lang="en-US" altLang="ja-JP" noProof="0"/>
              <a:t>Fourth level</a:t>
            </a:r>
          </a:p>
          <a:p>
            <a:pPr lvl="4"/>
            <a:r>
              <a:rPr lang="en-US" altLang="ja-JP" noProof="0"/>
              <a:t>Fifth level</a:t>
            </a:r>
          </a:p>
        </p:txBody>
      </p:sp>
      <p:sp>
        <p:nvSpPr>
          <p:cNvPr id="6150" name="Rectangle 6">
            <a:extLst>
              <a:ext uri="{FF2B5EF4-FFF2-40B4-BE49-F238E27FC236}">
                <a16:creationId xmlns:a16="http://schemas.microsoft.com/office/drawing/2014/main" id="{90D07481-B23C-D861-6025-ABB33B1CCAED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372600"/>
            <a:ext cx="2919413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763" tIns="45382" rIns="90763" bIns="45382" numCol="1" anchor="b" anchorCtr="0" compatLnSpc="1">
            <a:prstTxWarp prst="textNoShape">
              <a:avLst/>
            </a:prstTxWarp>
          </a:bodyPr>
          <a:lstStyle>
            <a:lvl1pPr eaLnBrk="1" hangingPunct="1">
              <a:defRPr kumimoji="0" sz="1200">
                <a:ea typeface="+mn-ea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151" name="Rectangle 7">
            <a:extLst>
              <a:ext uri="{FF2B5EF4-FFF2-40B4-BE49-F238E27FC236}">
                <a16:creationId xmlns:a16="http://schemas.microsoft.com/office/drawing/2014/main" id="{0B413BC3-99ED-66F8-7A5A-997946E6842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16350" y="9372600"/>
            <a:ext cx="2919413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763" tIns="45382" rIns="90763" bIns="45382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kumimoji="0" sz="1200"/>
            </a:lvl1pPr>
          </a:lstStyle>
          <a:p>
            <a:pPr>
              <a:defRPr/>
            </a:pPr>
            <a:fld id="{FBD991D3-98DA-40A1-B3C2-219CD8484E04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7">
            <a:extLst>
              <a:ext uri="{FF2B5EF4-FFF2-40B4-BE49-F238E27FC236}">
                <a16:creationId xmlns:a16="http://schemas.microsoft.com/office/drawing/2014/main" id="{C3CF2E9E-243F-3270-F445-B9CA410BD9C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B010D02A-B0F7-4A41-BBED-4DB9CF5C782B}" type="slidenum">
              <a:rPr lang="en-US" altLang="ja-JP" smtClean="0"/>
              <a:pPr>
                <a:spcBef>
                  <a:spcPct val="0"/>
                </a:spcBef>
              </a:pPr>
              <a:t>1</a:t>
            </a:fld>
            <a:endParaRPr lang="en-US" altLang="ja-JP"/>
          </a:p>
        </p:txBody>
      </p:sp>
      <p:sp>
        <p:nvSpPr>
          <p:cNvPr id="5123" name="Rectangle 2">
            <a:extLst>
              <a:ext uri="{FF2B5EF4-FFF2-40B4-BE49-F238E27FC236}">
                <a16:creationId xmlns:a16="http://schemas.microsoft.com/office/drawing/2014/main" id="{8C6BF785-B53A-92A2-43D5-83C4F4B9EAD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79375" y="739775"/>
            <a:ext cx="6577013" cy="3700463"/>
          </a:xfrm>
          <a:ln/>
        </p:spPr>
      </p:sp>
      <p:sp>
        <p:nvSpPr>
          <p:cNvPr id="5124" name="Rectangle 3">
            <a:extLst>
              <a:ext uri="{FF2B5EF4-FFF2-40B4-BE49-F238E27FC236}">
                <a16:creationId xmlns:a16="http://schemas.microsoft.com/office/drawing/2014/main" id="{BBB018E4-72A2-E6B5-0D44-51FD1578F45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ja-JP" altLang="ja-JP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7">
            <a:extLst>
              <a:ext uri="{FF2B5EF4-FFF2-40B4-BE49-F238E27FC236}">
                <a16:creationId xmlns:a16="http://schemas.microsoft.com/office/drawing/2014/main" id="{71489D0C-97CA-6E0B-7E09-6C1ECE1FF74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CFD61A5C-02EC-47D5-AAE2-A577C3A991CB}" type="slidenum">
              <a:rPr lang="en-US" altLang="ja-JP" smtClean="0"/>
              <a:pPr>
                <a:spcBef>
                  <a:spcPct val="0"/>
                </a:spcBef>
              </a:pPr>
              <a:t>2</a:t>
            </a:fld>
            <a:endParaRPr lang="en-US" altLang="ja-JP"/>
          </a:p>
        </p:txBody>
      </p:sp>
      <p:sp>
        <p:nvSpPr>
          <p:cNvPr id="7171" name="Rectangle 2">
            <a:extLst>
              <a:ext uri="{FF2B5EF4-FFF2-40B4-BE49-F238E27FC236}">
                <a16:creationId xmlns:a16="http://schemas.microsoft.com/office/drawing/2014/main" id="{DBFDCC53-0D5B-35DF-D432-3EECBE72C5A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79375" y="739775"/>
            <a:ext cx="6577013" cy="3700463"/>
          </a:xfrm>
          <a:ln/>
        </p:spPr>
      </p:sp>
      <p:sp>
        <p:nvSpPr>
          <p:cNvPr id="7172" name="Rectangle 3">
            <a:extLst>
              <a:ext uri="{FF2B5EF4-FFF2-40B4-BE49-F238E27FC236}">
                <a16:creationId xmlns:a16="http://schemas.microsoft.com/office/drawing/2014/main" id="{1BD007FD-9145-A41D-4BB7-295426D7E00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ja-JP" altLang="ja-JP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ja-JP" altLang="en-US"/>
              <a:t>マスタ サブタイトルの書式設定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7471E787-A661-F562-CCC9-A9EA694EF1E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BD5952AF-9FE8-0AAC-F072-6D99556C708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92849808-60A6-C382-9C01-896673951B9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9060417-ED63-4D35-868B-322F19A56BA7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6590896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F9FEAFBC-D6F0-996A-2F4E-DA4C751D745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B2B0042A-D6A4-7A5D-94E6-BE80E0D94D6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F5FBC1FA-DDA8-9BE0-B057-A637AD708B8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9E3777-8120-4852-A16C-A7A3DE83F74C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6020920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8686800" y="609600"/>
            <a:ext cx="2590800" cy="5486400"/>
          </a:xfrm>
        </p:spPr>
        <p:txBody>
          <a:bodyPr vert="eaVert"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914400" y="609600"/>
            <a:ext cx="7569200" cy="5486400"/>
          </a:xfrm>
        </p:spPr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48A78B7A-8314-18F9-7E53-7E3DE082391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E82266F5-FEC1-FFA2-F371-EA0EEB234A8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E3FB36D6-A688-50CA-093F-87B5BB34672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00A924B-7010-4F7D-B50E-DE6378BA868F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4325461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7A8574F6-8A3D-B46A-162D-7E25A37AC16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6C8B883F-CE22-079C-6901-42C3F474A2F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95F3E5AC-DDCB-82A5-6153-74C8FE2444A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7043E60-5760-415D-AAC7-D1258E329A6E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4644330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183113E8-82FB-ACDB-C99C-7ABC93399BC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D65B3544-4D8F-6DA8-7AEF-C72B3895996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466A20BD-F04F-B0C3-A124-A7901328F66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E3DF108-B47B-49B2-937B-56E89CC2FF17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40916840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914400" y="1981200"/>
            <a:ext cx="508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6197600" y="1981200"/>
            <a:ext cx="508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BD15639-0495-5A90-6575-F098EDCAC03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2CE9761-0144-BF9C-ED55-268FE773CCE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1623055-4D70-A003-D6FE-70230FC83B4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1EC2FA1-C924-4E9C-A1FC-C48CD485A972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1484916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474FFAB2-78AA-367F-25CA-F52233FA6C0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1232F92A-D012-16CB-FD43-03DB837933E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FBC23382-A539-8C28-912A-DFC32CDBB50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856560-3026-4D64-BA47-11EF87BC27CA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5928495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3D5D794F-2093-16FB-D217-52A4FCC1B26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DB295601-85F1-7551-CF75-E178A556A06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EEAF09A2-B075-FF45-71DC-567F593C70F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5697DA1-BD24-4E8C-BACF-A85300EE10AD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3047230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E939B5AB-9FAF-FD29-DBAD-95AF3F23EAC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742AEAC2-ABC3-ABFF-0904-4F7C4B2C5C2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45B38EBA-928B-C6E9-B1C2-6FC629E8191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CE327E2-784C-4B8E-BC6F-E0037B840C2F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5101226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9D737BC-4E83-AC4D-4874-2B424E9325C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B791224-7C12-21B0-08B4-98A4360BEAE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C1950EF-F82D-6809-BEBA-D1D777F61C7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320F07C-F789-4828-9F1A-3D2AA76CC670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6643392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ja-JP" altLang="en-US" noProof="0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C533732-7D38-F23B-C842-44535C7E7CD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2B04EE0-8B21-E54B-9DE0-6B7C73E1E9A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97F5C11-A8E5-2CFF-CE14-833F154DC24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25D2353-5FAB-4112-BB5F-A303D9A5EEB9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9641588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18185E"/>
            </a:gs>
            <a:gs pos="100000">
              <a:schemeClr val="accent2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901AD9CF-AF5A-AC2A-FC39-41302F455B8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09600"/>
            <a:ext cx="103632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ja-JP"/>
              <a:t>Click to edit Master title style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D16FFFF8-F66A-0524-A9BA-A8E89103E80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1981200"/>
            <a:ext cx="103632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ja-JP"/>
              <a:t>Click to edit Master text styles</a:t>
            </a:r>
          </a:p>
          <a:p>
            <a:pPr lvl="1"/>
            <a:r>
              <a:rPr lang="en-US" altLang="ja-JP"/>
              <a:t>Second level</a:t>
            </a:r>
          </a:p>
          <a:p>
            <a:pPr lvl="2"/>
            <a:r>
              <a:rPr lang="en-US" altLang="ja-JP"/>
              <a:t>Third level</a:t>
            </a:r>
          </a:p>
          <a:p>
            <a:pPr lvl="3"/>
            <a:r>
              <a:rPr lang="en-US" altLang="ja-JP"/>
              <a:t>Fourth level</a:t>
            </a:r>
          </a:p>
          <a:p>
            <a:pPr lvl="4"/>
            <a:r>
              <a:rPr lang="en-US" altLang="ja-JP"/>
              <a:t>Fifth level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2D4809E9-AAB5-2171-8E15-A010102D2DD2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914400" y="6248400"/>
            <a:ext cx="2540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kumimoji="0" sz="1400">
                <a:ea typeface="ＭＳ Ｐゴシック" charset="-128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346DCB5A-6794-C11F-1755-56147C505D25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8400"/>
            <a:ext cx="3860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kumimoji="0" sz="1400">
                <a:ea typeface="ＭＳ Ｐゴシック" charset="-128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A53BCAFF-0082-E634-5C7D-D8FFAC95A411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8400"/>
            <a:ext cx="2540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kumimoji="0" sz="1400"/>
            </a:lvl1pPr>
          </a:lstStyle>
          <a:p>
            <a:pPr>
              <a:defRPr/>
            </a:pPr>
            <a:fld id="{A6769F7F-3C73-4512-8B8A-5805046CCBE3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C00000">
                <a:alpha val="50000"/>
              </a:srgbClr>
            </a:gs>
            <a:gs pos="100000">
              <a:srgbClr val="C00000">
                <a:alpha val="50000"/>
              </a:srgbClr>
            </a:gs>
            <a:gs pos="50000">
              <a:srgbClr val="FFEBFA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Rectangle 2">
            <a:extLst>
              <a:ext uri="{FF2B5EF4-FFF2-40B4-BE49-F238E27FC236}">
                <a16:creationId xmlns:a16="http://schemas.microsoft.com/office/drawing/2014/main" id="{555EAFB2-CC32-F009-145B-2A7B4C8F106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168525" y="995363"/>
            <a:ext cx="7835900" cy="3206750"/>
          </a:xfrm>
          <a:prstGeom prst="roundRect">
            <a:avLst/>
          </a:prstGeom>
          <a:ln w="28575"/>
        </p:spPr>
        <p:txBody>
          <a:bodyPr/>
          <a:lstStyle/>
          <a:p>
            <a:pPr eaLnBrk="1" hangingPunct="1">
              <a:defRPr/>
            </a:pPr>
            <a:r>
              <a:rPr lang="ja-JP" altLang="en-US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charset="0"/>
                <a:ea typeface="ＭＳ Ｐゴシック" charset="-128"/>
              </a:rPr>
              <a:t>日本総合健診医学会</a:t>
            </a:r>
            <a:br>
              <a:rPr lang="en-US" altLang="ja-JP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charset="0"/>
                <a:ea typeface="ＭＳ Ｐゴシック" charset="-128"/>
              </a:rPr>
            </a:br>
            <a:r>
              <a:rPr lang="en-US" altLang="ja-JP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charset="0"/>
                <a:ea typeface="ＭＳ Ｐゴシック" charset="-128"/>
              </a:rPr>
              <a:t>COI</a:t>
            </a:r>
            <a:r>
              <a:rPr lang="ja-JP" altLang="en-US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charset="0"/>
                <a:ea typeface="ＭＳ Ｐゴシック" charset="-128"/>
              </a:rPr>
              <a:t>開示</a:t>
            </a:r>
            <a:br>
              <a:rPr lang="en-US" altLang="ja-JP" sz="3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charset="0"/>
                <a:ea typeface="ＭＳ Ｐゴシック" charset="-128"/>
              </a:rPr>
            </a:br>
            <a:r>
              <a:rPr lang="ja-JP" altLang="en-US" sz="1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charset="0"/>
                <a:ea typeface="ＭＳ Ｐゴシック" charset="-128"/>
              </a:rPr>
              <a:t>　</a:t>
            </a:r>
            <a:br>
              <a:rPr lang="en-US" altLang="ja-JP" sz="2000" b="1" dirty="0">
                <a:solidFill>
                  <a:schemeClr val="tx1">
                    <a:lumMod val="95000"/>
                    <a:lumOff val="5000"/>
                  </a:schemeClr>
                </a:solidFill>
                <a:ea typeface="ＭＳ Ｐゴシック" charset="-128"/>
              </a:rPr>
            </a:br>
            <a:r>
              <a:rPr lang="ja-JP" altLang="en-US" sz="2400" b="1" dirty="0">
                <a:solidFill>
                  <a:schemeClr val="tx1">
                    <a:lumMod val="95000"/>
                    <a:lumOff val="5000"/>
                  </a:schemeClr>
                </a:solidFill>
                <a:ea typeface="ＭＳ Ｐゴシック" charset="-128"/>
              </a:rPr>
              <a:t>発表者名（筆頭および共同発表者）</a:t>
            </a:r>
            <a:endParaRPr lang="en-US" altLang="ja-JP" sz="2400" b="1" dirty="0">
              <a:solidFill>
                <a:schemeClr val="tx1">
                  <a:lumMod val="95000"/>
                  <a:lumOff val="5000"/>
                </a:schemeClr>
              </a:solidFill>
              <a:ea typeface="ＭＳ Ｐゴシック" charset="-128"/>
            </a:endParaRPr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F0BC367F-D03C-33AC-6420-9BDBE7B43012}"/>
              </a:ext>
            </a:extLst>
          </p:cNvPr>
          <p:cNvSpPr/>
          <p:nvPr/>
        </p:nvSpPr>
        <p:spPr bwMode="auto">
          <a:xfrm>
            <a:off x="516000" y="231775"/>
            <a:ext cx="11160000" cy="6389688"/>
          </a:xfrm>
          <a:prstGeom prst="rect">
            <a:avLst/>
          </a:prstGeom>
          <a:noFill/>
          <a:ln>
            <a:headEnd type="none" w="med" len="med"/>
            <a:tailEnd type="none" w="med" len="me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/>
          <a:p>
            <a:pPr eaLnBrk="1" hangingPunct="1">
              <a:defRPr/>
            </a:pPr>
            <a:endParaRPr kumimoji="0" lang="ja-JP" altLang="en-US">
              <a:ea typeface="ＭＳ Ｐゴシック" charset="-128"/>
            </a:endParaRPr>
          </a:p>
        </p:txBody>
      </p:sp>
      <p:sp>
        <p:nvSpPr>
          <p:cNvPr id="6" name="Rectangle 3">
            <a:extLst>
              <a:ext uri="{FF2B5EF4-FFF2-40B4-BE49-F238E27FC236}">
                <a16:creationId xmlns:a16="http://schemas.microsoft.com/office/drawing/2014/main" id="{937CB755-0102-A2F3-DB14-532D915A938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16150" y="5078414"/>
            <a:ext cx="8451850" cy="1125537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eaLnBrk="1" hangingPunct="1">
              <a:lnSpc>
                <a:spcPct val="80000"/>
              </a:lnSpc>
              <a:spcBef>
                <a:spcPct val="20000"/>
              </a:spcBef>
              <a:defRPr/>
            </a:pPr>
            <a:r>
              <a:rPr kumimoji="0" lang="ja-JP" altLang="en-US" sz="2800" b="1" kern="0" dirty="0">
                <a:latin typeface="ＭＳ Ｐゴシック" pitchFamily="50" charset="-128"/>
              </a:rPr>
              <a:t>演題発表内容に関連し、発表者らに開示すべき</a:t>
            </a:r>
            <a:endParaRPr kumimoji="0" lang="en-US" altLang="ja-JP" sz="2800" b="1" kern="0" dirty="0">
              <a:latin typeface="ＭＳ Ｐゴシック" pitchFamily="50" charset="-128"/>
            </a:endParaRPr>
          </a:p>
          <a:p>
            <a:pPr marL="342900" indent="-342900" eaLnBrk="1" hangingPunct="1">
              <a:lnSpc>
                <a:spcPct val="80000"/>
              </a:lnSpc>
              <a:spcBef>
                <a:spcPct val="20000"/>
              </a:spcBef>
              <a:defRPr/>
            </a:pPr>
            <a:r>
              <a:rPr kumimoji="0" lang="en-US" altLang="ja-JP" sz="2800" b="1" kern="0" dirty="0">
                <a:latin typeface="ＭＳ Ｐゴシック" pitchFamily="50" charset="-128"/>
              </a:rPr>
              <a:t>COI</a:t>
            </a:r>
            <a:r>
              <a:rPr kumimoji="0" lang="ja-JP" altLang="en-US" sz="2800" b="1" kern="0" dirty="0">
                <a:latin typeface="ＭＳ Ｐゴシック" pitchFamily="50" charset="-128"/>
              </a:rPr>
              <a:t>関係にある企業などはありません。</a:t>
            </a:r>
            <a:endParaRPr kumimoji="0" lang="en-US" altLang="ja-JP" sz="2800" b="1" kern="0" dirty="0">
              <a:latin typeface="ＭＳ Ｐゴシック" pitchFamily="50" charset="-128"/>
            </a:endParaRPr>
          </a:p>
        </p:txBody>
      </p:sp>
      <p:sp>
        <p:nvSpPr>
          <p:cNvPr id="4101" name="正方形/長方形 3">
            <a:extLst>
              <a:ext uri="{FF2B5EF4-FFF2-40B4-BE49-F238E27FC236}">
                <a16:creationId xmlns:a16="http://schemas.microsoft.com/office/drawing/2014/main" id="{ADF9F38D-5E7B-7102-619E-63D2A0AD86D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793"/>
            <a:ext cx="8404225" cy="461963"/>
          </a:xfrm>
          <a:prstGeom prst="rect">
            <a:avLst/>
          </a:prstGeom>
          <a:solidFill>
            <a:schemeClr val="bg1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kumimoji="0" lang="ja-JP" altLang="en-US" sz="2400" b="1" dirty="0">
                <a:solidFill>
                  <a:srgbClr val="000000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（様式１－Ａ）　申告すべきＣＯＩ状態がない場合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C00000">
                <a:alpha val="50000"/>
              </a:srgbClr>
            </a:gs>
            <a:gs pos="100000">
              <a:srgbClr val="C00000">
                <a:alpha val="50000"/>
              </a:srgbClr>
            </a:gs>
            <a:gs pos="50000">
              <a:srgbClr val="FFEBFA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3">
            <a:extLst>
              <a:ext uri="{FF2B5EF4-FFF2-40B4-BE49-F238E27FC236}">
                <a16:creationId xmlns:a16="http://schemas.microsoft.com/office/drawing/2014/main" id="{C434BC76-CF61-D195-7E3E-1EAE673003B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865313" y="2679701"/>
            <a:ext cx="8451850" cy="3541713"/>
          </a:xfrm>
          <a:ln w="19050"/>
        </p:spPr>
        <p:txBody>
          <a:bodyPr/>
          <a:lstStyle/>
          <a:p>
            <a:pPr eaLnBrk="1" hangingPunct="1">
              <a:lnSpc>
                <a:spcPct val="80000"/>
              </a:lnSpc>
              <a:buFontTx/>
              <a:buNone/>
              <a:defRPr/>
            </a:pPr>
            <a:r>
              <a:rPr lang="ja-JP" altLang="en-US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ＭＳ Ｐゴシック" pitchFamily="50" charset="-128"/>
                <a:ea typeface="ＭＳ Ｐゴシック" pitchFamily="50" charset="-128"/>
              </a:rPr>
              <a:t>演題発表内容に関連し、筆頭および共同発表者が開示すべき</a:t>
            </a:r>
            <a:endParaRPr lang="en-US" altLang="ja-JP" sz="2400" b="1" dirty="0">
              <a:solidFill>
                <a:schemeClr val="tx1">
                  <a:lumMod val="95000"/>
                  <a:lumOff val="5000"/>
                </a:schemeClr>
              </a:solidFill>
              <a:latin typeface="ＭＳ Ｐゴシック" pitchFamily="50" charset="-128"/>
              <a:ea typeface="ＭＳ Ｐゴシック" pitchFamily="50" charset="-128"/>
            </a:endParaRPr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r>
              <a:rPr lang="en-US" altLang="ja-JP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ＭＳ Ｐゴシック" pitchFamily="50" charset="-128"/>
                <a:ea typeface="ＭＳ Ｐゴシック" pitchFamily="50" charset="-128"/>
              </a:rPr>
              <a:t>COI</a:t>
            </a:r>
            <a:r>
              <a:rPr lang="ja-JP" altLang="en-US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ＭＳ Ｐゴシック" pitchFamily="50" charset="-128"/>
                <a:ea typeface="ＭＳ Ｐゴシック" pitchFamily="50" charset="-128"/>
              </a:rPr>
              <a:t>関係にある企業などとして、</a:t>
            </a:r>
            <a:endParaRPr lang="en-US" altLang="ja-JP" sz="2400" b="1" dirty="0">
              <a:solidFill>
                <a:schemeClr val="tx1">
                  <a:lumMod val="95000"/>
                  <a:lumOff val="5000"/>
                </a:schemeClr>
              </a:solidFill>
              <a:latin typeface="ＭＳ Ｐゴシック" pitchFamily="50" charset="-128"/>
              <a:ea typeface="ＭＳ Ｐゴシック" pitchFamily="50" charset="-128"/>
            </a:endParaRPr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r>
              <a:rPr lang="ja-JP" altLang="en-US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ＭＳ Ｐゴシック" pitchFamily="50" charset="-128"/>
                <a:ea typeface="ＭＳ Ｐゴシック" pitchFamily="50" charset="-128"/>
              </a:rPr>
              <a:t>　　①顧問：　　　　　　　　　　　　　　　</a:t>
            </a:r>
            <a:endParaRPr lang="en-US" altLang="ja-JP" sz="2000" b="1" dirty="0">
              <a:solidFill>
                <a:schemeClr val="tx1">
                  <a:lumMod val="95000"/>
                  <a:lumOff val="5000"/>
                </a:schemeClr>
              </a:solidFill>
              <a:latin typeface="ＭＳ Ｐゴシック" pitchFamily="50" charset="-128"/>
              <a:ea typeface="ＭＳ Ｐゴシック" pitchFamily="50" charset="-128"/>
            </a:endParaRPr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r>
              <a:rPr lang="ja-JP" altLang="en-US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ＭＳ Ｐゴシック" pitchFamily="50" charset="-128"/>
                <a:ea typeface="ＭＳ Ｐゴシック" pitchFamily="50" charset="-128"/>
              </a:rPr>
              <a:t>　　②株保有・利益：　　　　　　　　　</a:t>
            </a:r>
            <a:endParaRPr lang="en-US" altLang="ja-JP" sz="2000" b="1" dirty="0">
              <a:solidFill>
                <a:schemeClr val="tx1">
                  <a:lumMod val="95000"/>
                  <a:lumOff val="5000"/>
                </a:schemeClr>
              </a:solidFill>
              <a:latin typeface="ＭＳ Ｐゴシック" pitchFamily="50" charset="-128"/>
              <a:ea typeface="ＭＳ Ｐゴシック" pitchFamily="50" charset="-128"/>
            </a:endParaRPr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r>
              <a:rPr lang="ja-JP" altLang="en-US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ＭＳ Ｐゴシック" pitchFamily="50" charset="-128"/>
                <a:ea typeface="ＭＳ Ｐゴシック" pitchFamily="50" charset="-128"/>
              </a:rPr>
              <a:t>　　③特許権使用料：　　　　　　　　　　</a:t>
            </a:r>
            <a:endParaRPr lang="en-US" altLang="ja-JP" sz="2000" b="1" dirty="0">
              <a:solidFill>
                <a:schemeClr val="tx1">
                  <a:lumMod val="95000"/>
                  <a:lumOff val="5000"/>
                </a:schemeClr>
              </a:solidFill>
              <a:latin typeface="ＭＳ Ｐゴシック" pitchFamily="50" charset="-128"/>
              <a:ea typeface="ＭＳ Ｐゴシック" pitchFamily="50" charset="-128"/>
            </a:endParaRPr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r>
              <a:rPr lang="ja-JP" altLang="en-US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ＭＳ Ｐゴシック" pitchFamily="50" charset="-128"/>
                <a:ea typeface="ＭＳ Ｐゴシック" pitchFamily="50" charset="-128"/>
              </a:rPr>
              <a:t>　　④講演料：　　　　　　　　　　　　　</a:t>
            </a:r>
            <a:endParaRPr lang="en-US" altLang="ja-JP" sz="2000" b="1" dirty="0">
              <a:solidFill>
                <a:schemeClr val="tx1">
                  <a:lumMod val="95000"/>
                  <a:lumOff val="5000"/>
                </a:schemeClr>
              </a:solidFill>
              <a:latin typeface="ＭＳ Ｐゴシック" pitchFamily="50" charset="-128"/>
              <a:ea typeface="ＭＳ Ｐゴシック" pitchFamily="50" charset="-128"/>
            </a:endParaRPr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r>
              <a:rPr lang="ja-JP" altLang="en-US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ＭＳ Ｐゴシック" pitchFamily="50" charset="-128"/>
                <a:ea typeface="ＭＳ Ｐゴシック" pitchFamily="50" charset="-128"/>
              </a:rPr>
              <a:t>　　⑤原稿料： 　　　　　　　　　　　  　</a:t>
            </a:r>
            <a:endParaRPr lang="en-US" altLang="ja-JP" sz="2000" b="1" dirty="0">
              <a:solidFill>
                <a:schemeClr val="tx1">
                  <a:lumMod val="95000"/>
                  <a:lumOff val="5000"/>
                </a:schemeClr>
              </a:solidFill>
              <a:latin typeface="ＭＳ Ｐゴシック" pitchFamily="50" charset="-128"/>
              <a:ea typeface="ＭＳ Ｐゴシック" pitchFamily="50" charset="-128"/>
            </a:endParaRPr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r>
              <a:rPr lang="ja-JP" altLang="en-US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ＭＳ Ｐゴシック" pitchFamily="50" charset="-128"/>
                <a:ea typeface="ＭＳ Ｐゴシック" pitchFamily="50" charset="-128"/>
              </a:rPr>
              <a:t>　　⑥受託研究・共同研究費：　　　</a:t>
            </a:r>
            <a:endParaRPr lang="en-US" altLang="ja-JP" sz="2000" b="1" dirty="0">
              <a:solidFill>
                <a:schemeClr val="tx1">
                  <a:lumMod val="95000"/>
                  <a:lumOff val="5000"/>
                </a:schemeClr>
              </a:solidFill>
              <a:latin typeface="ＭＳ Ｐゴシック" pitchFamily="50" charset="-128"/>
              <a:ea typeface="ＭＳ Ｐゴシック" pitchFamily="50" charset="-128"/>
            </a:endParaRPr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r>
              <a:rPr lang="ja-JP" altLang="en-US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ＭＳ Ｐゴシック" pitchFamily="50" charset="-128"/>
                <a:ea typeface="ＭＳ Ｐゴシック" pitchFamily="50" charset="-128"/>
              </a:rPr>
              <a:t>　　⑦奨学寄付金：　 　　　　　　　　</a:t>
            </a:r>
            <a:endParaRPr lang="en-US" altLang="ja-JP" sz="2000" b="1" dirty="0">
              <a:solidFill>
                <a:schemeClr val="tx1">
                  <a:lumMod val="95000"/>
                  <a:lumOff val="5000"/>
                </a:schemeClr>
              </a:solidFill>
              <a:latin typeface="ＭＳ Ｐゴシック" pitchFamily="50" charset="-128"/>
              <a:ea typeface="ＭＳ Ｐゴシック" pitchFamily="50" charset="-128"/>
            </a:endParaRPr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r>
              <a:rPr lang="ja-JP" altLang="en-US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ＭＳ Ｐゴシック" pitchFamily="50" charset="-128"/>
                <a:ea typeface="ＭＳ Ｐゴシック" pitchFamily="50" charset="-128"/>
              </a:rPr>
              <a:t>　　⑧寄付講座所属：　　　　　　　　</a:t>
            </a:r>
            <a:endParaRPr lang="en-US" altLang="ja-JP" sz="2000" b="1" dirty="0">
              <a:solidFill>
                <a:schemeClr val="tx1">
                  <a:lumMod val="95000"/>
                  <a:lumOff val="5000"/>
                </a:schemeClr>
              </a:solidFill>
              <a:latin typeface="ＭＳ Ｐゴシック" pitchFamily="50" charset="-128"/>
              <a:ea typeface="ＭＳ Ｐゴシック" pitchFamily="50" charset="-128"/>
            </a:endParaRPr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r>
              <a:rPr lang="ja-JP" altLang="en-US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ＭＳ Ｐゴシック" pitchFamily="50" charset="-128"/>
                <a:ea typeface="ＭＳ Ｐゴシック" pitchFamily="50" charset="-128"/>
              </a:rPr>
              <a:t>　　⑨贈答品などの報酬：　　</a:t>
            </a:r>
            <a:r>
              <a:rPr lang="ja-JP" altLang="en-US" sz="2000" b="1" dirty="0">
                <a:solidFill>
                  <a:schemeClr val="bg1"/>
                </a:solidFill>
                <a:latin typeface="ＭＳ Ｐゴシック" pitchFamily="50" charset="-128"/>
                <a:ea typeface="ＭＳ Ｐゴシック" pitchFamily="50" charset="-128"/>
              </a:rPr>
              <a:t>　</a:t>
            </a:r>
            <a:endParaRPr lang="en-US" altLang="ja-JP" sz="2000" b="1" dirty="0">
              <a:solidFill>
                <a:schemeClr val="bg1"/>
              </a:solidFill>
              <a:latin typeface="ＭＳ Ｐゴシック" pitchFamily="50" charset="-128"/>
              <a:ea typeface="ＭＳ Ｐゴシック" pitchFamily="50" charset="-128"/>
            </a:endParaRPr>
          </a:p>
          <a:p>
            <a:pPr marL="0" indent="0" algn="r">
              <a:buNone/>
              <a:defRPr/>
            </a:pPr>
            <a:r>
              <a:rPr lang="ja-JP" altLang="en-US" sz="2400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</a:t>
            </a:r>
            <a:r>
              <a:rPr lang="ja-JP" altLang="en-US" sz="24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上記項目のなかで、開示すべきある項目を記載</a:t>
            </a:r>
            <a:r>
              <a:rPr lang="ja-JP" altLang="en-US" sz="2400" b="1" dirty="0">
                <a:solidFill>
                  <a:schemeClr val="bg1"/>
                </a:solidFill>
                <a:latin typeface="ＭＳ Ｐゴシック" pitchFamily="50" charset="-128"/>
                <a:ea typeface="ＭＳ Ｐゴシック" pitchFamily="50" charset="-128"/>
              </a:rPr>
              <a:t>　 </a:t>
            </a:r>
            <a:r>
              <a:rPr lang="ja-JP" altLang="en-US" sz="2000" b="1" dirty="0">
                <a:solidFill>
                  <a:schemeClr val="bg1"/>
                </a:solidFill>
                <a:latin typeface="ＭＳ Ｐゴシック" pitchFamily="50" charset="-128"/>
                <a:ea typeface="ＭＳ Ｐゴシック" pitchFamily="50" charset="-128"/>
              </a:rPr>
              <a:t>　</a:t>
            </a:r>
            <a:endParaRPr lang="en-US" altLang="ja-JP" sz="2000" b="1" dirty="0">
              <a:solidFill>
                <a:schemeClr val="bg1"/>
              </a:solidFill>
              <a:latin typeface="ＭＳ Ｐゴシック" pitchFamily="50" charset="-128"/>
              <a:ea typeface="ＭＳ Ｐゴシック" pitchFamily="50" charset="-128"/>
            </a:endParaRPr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endParaRPr lang="en-US" altLang="ja-JP" sz="2000" b="1" dirty="0">
              <a:solidFill>
                <a:srgbClr val="FFFF1F"/>
              </a:solidFill>
              <a:latin typeface="Arial" charset="0"/>
              <a:ea typeface="ＭＳ Ｐゴシック" charset="-128"/>
            </a:endParaRPr>
          </a:p>
        </p:txBody>
      </p:sp>
      <p:sp>
        <p:nvSpPr>
          <p:cNvPr id="2051" name="Rectangle 2">
            <a:extLst>
              <a:ext uri="{FF2B5EF4-FFF2-40B4-BE49-F238E27FC236}">
                <a16:creationId xmlns:a16="http://schemas.microsoft.com/office/drawing/2014/main" id="{9F62E123-FCEC-3CDD-B831-288E7941454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178050" y="623888"/>
            <a:ext cx="7835900" cy="2157412"/>
          </a:xfrm>
          <a:prstGeom prst="roundRect">
            <a:avLst/>
          </a:prstGeom>
          <a:ln w="28575"/>
        </p:spPr>
        <p:txBody>
          <a:bodyPr/>
          <a:lstStyle/>
          <a:p>
            <a:pPr eaLnBrk="1" hangingPunct="1">
              <a:defRPr/>
            </a:pPr>
            <a:r>
              <a:rPr lang="ja-JP" altLang="en-US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charset="0"/>
                <a:ea typeface="ＭＳ Ｐゴシック" charset="-128"/>
              </a:rPr>
              <a:t>日本総合健診医学会</a:t>
            </a:r>
            <a:br>
              <a:rPr lang="en-US" altLang="ja-JP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charset="0"/>
                <a:ea typeface="ＭＳ Ｐゴシック" charset="-128"/>
              </a:rPr>
            </a:br>
            <a:r>
              <a:rPr lang="en-US" altLang="ja-JP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charset="0"/>
                <a:ea typeface="ＭＳ Ｐゴシック" charset="-128"/>
              </a:rPr>
              <a:t>COI</a:t>
            </a:r>
            <a:r>
              <a:rPr lang="ja-JP" altLang="en-US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charset="0"/>
                <a:ea typeface="ＭＳ Ｐゴシック" charset="-128"/>
              </a:rPr>
              <a:t>開示</a:t>
            </a:r>
            <a:br>
              <a:rPr lang="en-US" altLang="ja-JP" sz="3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charset="0"/>
                <a:ea typeface="ＭＳ Ｐゴシック" charset="-128"/>
              </a:rPr>
            </a:br>
            <a:r>
              <a:rPr lang="ja-JP" altLang="en-US" sz="1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charset="0"/>
                <a:ea typeface="ＭＳ Ｐゴシック" charset="-128"/>
              </a:rPr>
              <a:t>　</a:t>
            </a:r>
            <a:r>
              <a:rPr lang="ja-JP" altLang="en-US" sz="2400" b="1" dirty="0">
                <a:solidFill>
                  <a:schemeClr val="tx1">
                    <a:lumMod val="95000"/>
                    <a:lumOff val="5000"/>
                  </a:schemeClr>
                </a:solidFill>
                <a:ea typeface="ＭＳ Ｐゴシック" charset="-128"/>
              </a:rPr>
              <a:t>発表者名（筆頭および共同発表者）</a:t>
            </a:r>
            <a:endParaRPr lang="en-US" altLang="ja-JP" sz="2400" b="1" dirty="0">
              <a:solidFill>
                <a:schemeClr val="tx1">
                  <a:lumMod val="95000"/>
                  <a:lumOff val="5000"/>
                </a:schemeClr>
              </a:solidFill>
              <a:ea typeface="ＭＳ Ｐゴシック" charset="-128"/>
            </a:endParaRPr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6AFB6229-4867-BEAE-F17E-D6BD18EF5084}"/>
              </a:ext>
            </a:extLst>
          </p:cNvPr>
          <p:cNvSpPr/>
          <p:nvPr/>
        </p:nvSpPr>
        <p:spPr bwMode="auto">
          <a:xfrm>
            <a:off x="511238" y="234156"/>
            <a:ext cx="11160000" cy="6389688"/>
          </a:xfrm>
          <a:prstGeom prst="rect">
            <a:avLst/>
          </a:prstGeom>
          <a:noFill/>
          <a:ln>
            <a:headEnd type="none" w="med" len="med"/>
            <a:tailEnd type="none" w="med" len="me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/>
          <a:p>
            <a:pPr eaLnBrk="1" hangingPunct="1">
              <a:defRPr/>
            </a:pPr>
            <a:endParaRPr kumimoji="0" lang="ja-JP" altLang="en-US">
              <a:ea typeface="ＭＳ Ｐゴシック" charset="-128"/>
            </a:endParaRPr>
          </a:p>
        </p:txBody>
      </p:sp>
      <p:sp>
        <p:nvSpPr>
          <p:cNvPr id="6149" name="正方形/長方形 3">
            <a:extLst>
              <a:ext uri="{FF2B5EF4-FFF2-40B4-BE49-F238E27FC236}">
                <a16:creationId xmlns:a16="http://schemas.microsoft.com/office/drawing/2014/main" id="{602311C0-03DD-E612-A3FC-33E4D506EBA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7143"/>
            <a:ext cx="8404225" cy="461963"/>
          </a:xfrm>
          <a:prstGeom prst="rect">
            <a:avLst/>
          </a:prstGeom>
          <a:solidFill>
            <a:schemeClr val="bg1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kumimoji="0" lang="ja-JP" altLang="en-US" sz="2400" b="1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（様式１－</a:t>
            </a:r>
            <a:r>
              <a:rPr kumimoji="0" lang="en-US" altLang="ja-JP" sz="2400" b="1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B</a:t>
            </a:r>
            <a:r>
              <a:rPr kumimoji="0" lang="ja-JP" altLang="en-US" sz="2400" b="1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）　申告すべきＣＯＩ状態がある場合</a:t>
            </a:r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73E0335D-B895-B0EF-161E-5D7EB8839486}"/>
              </a:ext>
            </a:extLst>
          </p:cNvPr>
          <p:cNvSpPr txBox="1"/>
          <p:nvPr/>
        </p:nvSpPr>
        <p:spPr>
          <a:xfrm>
            <a:off x="6197601" y="3825875"/>
            <a:ext cx="4119563" cy="1816100"/>
          </a:xfrm>
          <a:prstGeom prst="rect">
            <a:avLst/>
          </a:prstGeom>
          <a:noFill/>
          <a:ln w="28575">
            <a:solidFill>
              <a:schemeClr val="tx1">
                <a:lumMod val="95000"/>
                <a:lumOff val="5000"/>
              </a:schemeClr>
            </a:solidFill>
          </a:ln>
        </p:spPr>
        <p:txBody>
          <a:bodyPr>
            <a:spAutoFit/>
          </a:bodyPr>
          <a:lstStyle/>
          <a:p>
            <a:pPr>
              <a:defRPr/>
            </a:pPr>
            <a:r>
              <a:rPr lang="ja-JP" altLang="en-US" sz="1600" dirty="0"/>
              <a:t>発表者全員、過去</a:t>
            </a:r>
            <a:r>
              <a:rPr lang="en-US" altLang="ja-JP" sz="1600" dirty="0"/>
              <a:t>3</a:t>
            </a:r>
            <a:r>
              <a:rPr lang="ja-JP" altLang="en-US" sz="1600" dirty="0"/>
              <a:t>年間を一括して</a:t>
            </a:r>
            <a:endParaRPr lang="en-US" altLang="ja-JP" sz="1600" dirty="0"/>
          </a:p>
          <a:p>
            <a:pPr>
              <a:defRPr/>
            </a:pPr>
            <a:r>
              <a:rPr lang="ja-JP" altLang="en-US" sz="1600" dirty="0"/>
              <a:t>講演料：○○社、▽▽製薬</a:t>
            </a:r>
            <a:endParaRPr lang="en-US" altLang="ja-JP" sz="1600" dirty="0"/>
          </a:p>
          <a:p>
            <a:pPr>
              <a:defRPr/>
            </a:pPr>
            <a:r>
              <a:rPr lang="ja-JP" altLang="en-US" sz="1600" dirty="0"/>
              <a:t>原稿料：○○製薬</a:t>
            </a:r>
            <a:endParaRPr lang="en-US" altLang="ja-JP" sz="1600" dirty="0"/>
          </a:p>
          <a:p>
            <a:pPr>
              <a:defRPr/>
            </a:pPr>
            <a:r>
              <a:rPr lang="ja-JP" altLang="en-US" sz="1600" dirty="0"/>
              <a:t>奨学寄附金：□□製薬</a:t>
            </a:r>
            <a:endParaRPr lang="en-US" altLang="ja-JP" sz="1600" dirty="0"/>
          </a:p>
          <a:p>
            <a:pPr>
              <a:defRPr/>
            </a:pPr>
            <a:endParaRPr lang="en-US" altLang="ja-JP" sz="1600" dirty="0"/>
          </a:p>
          <a:p>
            <a:pPr>
              <a:defRPr/>
            </a:pPr>
            <a:r>
              <a:rPr lang="ja-JP" altLang="en-US" sz="1600" dirty="0"/>
              <a:t>のように、開示すべき内容がある項目のみ記載する。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Default Design">
  <a:themeElements>
    <a:clrScheme name="Default 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テーマ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テーマ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782</TotalTime>
  <Words>217</Words>
  <Application>Microsoft Office PowerPoint</Application>
  <PresentationFormat>ワイド画面</PresentationFormat>
  <Paragraphs>26</Paragraphs>
  <Slides>2</Slides>
  <Notes>2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2</vt:i4>
      </vt:variant>
    </vt:vector>
  </HeadingPairs>
  <TitlesOfParts>
    <vt:vector size="7" baseType="lpstr">
      <vt:lpstr>HGP創英角ｺﾞｼｯｸUB</vt:lpstr>
      <vt:lpstr>ＭＳ Ｐゴシック</vt:lpstr>
      <vt:lpstr>Arial</vt:lpstr>
      <vt:lpstr>Times New Roman</vt:lpstr>
      <vt:lpstr>Default Design</vt:lpstr>
      <vt:lpstr>日本総合健診医学会 COI開示 　 発表者名（筆頭および共同発表者）</vt:lpstr>
      <vt:lpstr>日本総合健診医学会 COI開示 　発表者名（筆頭および共同発表者）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日本総合健診医学会 COI開示 　 発表者名（筆頭および共同発表者）</dc:title>
  <dc:creator>Y.Nakamori_2</dc:creator>
  <cp:lastModifiedBy>NP Mizu</cp:lastModifiedBy>
  <cp:revision>118</cp:revision>
  <dcterms:created xsi:type="dcterms:W3CDTF">2000-09-04T17:39:07Z</dcterms:created>
  <dcterms:modified xsi:type="dcterms:W3CDTF">2026-06-18T00:54:42Z</dcterms:modified>
</cp:coreProperties>
</file>